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70" r:id="rId12"/>
    <p:sldId id="266" r:id="rId13"/>
    <p:sldId id="267" r:id="rId14"/>
    <p:sldId id="268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387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308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718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801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5388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118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9332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777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4061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7162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06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01377-6A97-48A5-9609-D85C78C52C8D}" type="datetimeFigureOut">
              <a:rPr lang="ru-RU" smtClean="0"/>
              <a:pPr/>
              <a:t>16.05.2020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54520-0A11-469E-B6C8-7AA5B652A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889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  <a:t>О</a:t>
            </a:r>
            <a:r>
              <a:rPr lang="x-none" sz="48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  <a:t>рнаменты народов мира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4509120"/>
            <a:ext cx="5760640" cy="1872208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2039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ru-RU" sz="32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Орнамент - это декоративное украшение,  состоящее из ритмично повторяющихся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элементов</a:t>
            </a:r>
            <a:r>
              <a:rPr lang="ru-RU" sz="32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 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8784975" cy="52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1921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Часть 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художественных элементов, которые ритмично повторяются по всей длине и ширине орнамента, называют рапортом.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148064" y="2708920"/>
            <a:ext cx="0" cy="216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148064" y="270892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7524328" y="2708920"/>
            <a:ext cx="0" cy="216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5148064" y="486916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83111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Виды орнаментов: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</a:t>
            </a:r>
            <a:r>
              <a:rPr lang="ru-RU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еометрический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- состоит из сочетания 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чередующихся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геометрических элементов</a:t>
            </a:r>
            <a:r>
              <a:rPr lang="ru-RU" i="1" dirty="0" smtClean="0">
                <a:solidFill>
                  <a:srgbClr val="000000"/>
                </a:solidFill>
                <a:effectLst/>
                <a:latin typeface="Verdana"/>
                <a:ea typeface="Times New Roman"/>
                <a:cs typeface="Times New Roman"/>
              </a:rPr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8568952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0528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ru-RU" sz="32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32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Растительный </a:t>
            </a:r>
            <a:r>
              <a:rPr lang="ru-RU" sz="36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состоит из растительных </a:t>
            </a:r>
            <a: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элементов</a:t>
            </a:r>
            <a:r>
              <a:rPr lang="ru-RU" sz="36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36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ru-RU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8784976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59535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</a:t>
            </a:r>
            <a:r>
              <a:rPr lang="ru-RU" sz="3200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ооморфный орнамент состоит из изображений птиц, животных, рыб</a:t>
            </a:r>
            <a:br>
              <a:rPr lang="ru-RU" sz="3200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( реальных или мифических).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903649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83850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</a:t>
            </a:r>
            <a:r>
              <a:rPr lang="ru-RU" sz="3200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нтропоморфный </a:t>
            </a:r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орнамент это </a:t>
            </a:r>
            <a:r>
              <a:rPr lang="ru-RU" sz="3200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стилизованные изображения силуэтов людей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3" y="1556792"/>
            <a:ext cx="8784976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99474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Игра «Блеф-клуб».</a:t>
            </a:r>
            <a:r>
              <a:rPr lang="ru-RU" sz="2000" dirty="0">
                <a:solidFill>
                  <a:srgbClr val="000000"/>
                </a:solidFill>
                <a:latin typeface="Arial"/>
                <a:ea typeface="Times New Roman"/>
                <a:cs typeface="+mn-cs"/>
              </a:rPr>
              <a:t> 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 «Рапорт» - это часть орнамента, расположенная в центре.</a:t>
            </a:r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 Растительный орнамент содержит изображения листьев, цветов, деревьев. 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 В геометрическом орнаменте присутствуют изображения животных 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4. Наименьшая часть орнамента, которая равномерно повторяется называется рапортом. 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5</a:t>
            </a:r>
            <a:r>
              <a:rPr lang="ru-RU" sz="24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Орнамент, состоящий из стилизованных изображений фигур людей называется зооморфным 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6. Орнамент, сочетающий геометрические элементы (круги, линии, ромбы ...) называется антропоморфным 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7845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6633"/>
            <a:ext cx="4248472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4581128"/>
            <a:ext cx="3563887" cy="208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800200"/>
          </a:xfrm>
        </p:spPr>
        <p:txBody>
          <a:bodyPr>
            <a:normAutofit/>
          </a:bodyPr>
          <a:lstStyle/>
          <a:p>
            <a:pPr fontAlgn="base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узоров и орнаментов</a:t>
            </a:r>
            <a:endParaRPr lang="ru-RU" sz="32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333333"/>
                </a:solidFill>
                <a:latin typeface="Georgia"/>
              </a:rPr>
              <a:t>Символы появились очень давно. Е</a:t>
            </a:r>
            <a:r>
              <a:rPr lang="ru-RU" sz="2400" dirty="0" smtClean="0">
                <a:solidFill>
                  <a:srgbClr val="333333"/>
                </a:solidFill>
                <a:latin typeface="Georgia"/>
              </a:rPr>
              <a:t>сли </a:t>
            </a:r>
            <a:r>
              <a:rPr lang="ru-RU" sz="2400" dirty="0">
                <a:solidFill>
                  <a:srgbClr val="333333"/>
                </a:solidFill>
                <a:latin typeface="Georgia"/>
              </a:rPr>
              <a:t>посмотреть внимательно на древние знаки — у всех народов они почти одни и те же. </a:t>
            </a:r>
            <a:endParaRPr lang="ru-RU" sz="2400" dirty="0" smtClean="0">
              <a:solidFill>
                <a:srgbClr val="333333"/>
              </a:solidFill>
              <a:latin typeface="Georgia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  <a:latin typeface="Georgia"/>
              </a:rPr>
              <a:t>Символы </a:t>
            </a:r>
            <a:r>
              <a:rPr lang="ru-RU" sz="2400" dirty="0">
                <a:solidFill>
                  <a:srgbClr val="FF0000"/>
                </a:solidFill>
                <a:latin typeface="Georgia"/>
              </a:rPr>
              <a:t>— это информация</a:t>
            </a:r>
            <a:r>
              <a:rPr lang="ru-RU" sz="2400" dirty="0">
                <a:solidFill>
                  <a:srgbClr val="333333"/>
                </a:solidFill>
                <a:latin typeface="Georgia"/>
              </a:rPr>
              <a:t>. В основе лежат сведения о строении Мира и процессах, происходящих в нём. </a:t>
            </a:r>
            <a:endParaRPr lang="ru-RU" sz="2400" dirty="0" smtClean="0">
              <a:solidFill>
                <a:srgbClr val="333333"/>
              </a:solidFill>
              <a:latin typeface="Georgia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333333"/>
                </a:solidFill>
                <a:latin typeface="Georgia"/>
              </a:rPr>
              <a:t>Правильно </a:t>
            </a:r>
            <a:r>
              <a:rPr lang="ru-RU" sz="2400" dirty="0">
                <a:solidFill>
                  <a:srgbClr val="333333"/>
                </a:solidFill>
                <a:latin typeface="Georgia"/>
              </a:rPr>
              <a:t>применив символ — мы можем достичь конкретного результата: улучшить здоровье, уберечься от сглаза, порчи, укрепить отношения в семье.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317726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Arial"/>
              </a:rPr>
            </a:br>
            <a:r>
              <a:rPr lang="ru-RU" sz="2000" dirty="0">
                <a:solidFill>
                  <a:srgbClr val="000000"/>
                </a:solidFill>
                <a:latin typeface="Arial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Arial"/>
              </a:rPr>
            </a:br>
            <a:r>
              <a:rPr lang="ru-RU" sz="2000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Arial"/>
              </a:rPr>
            </a:br>
            <a:r>
              <a:rPr lang="ru-RU" sz="2000" dirty="0">
                <a:solidFill>
                  <a:srgbClr val="000000"/>
                </a:solidFill>
                <a:latin typeface="Arial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Arial"/>
              </a:rPr>
            </a:br>
            <a:r>
              <a:rPr lang="ru-RU" sz="2000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Arial"/>
              </a:rPr>
            </a:b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геометрический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орнамент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состоит из прямых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волнистых линий, кругов, клеток, крестов?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мотивы украшают стенки глиняных сосудов первобытных людей, древнейшие изделия из камня, металла, дерева и кости.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древнего человека они были условными знаками, с помощью которых он мог выражать свое понятие о мире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Прямая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горизонтальная линия  означала землю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волнистая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воду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крест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огонь, ромб,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квадрат – солнце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9487" y="2132856"/>
            <a:ext cx="5156969" cy="4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34159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764704"/>
            <a:ext cx="4464496" cy="547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46848" cy="6106690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</a:pP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Кроме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геометрического, 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орнаменте Древней Руси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очень часто можно встретить различные древние языческие сюжеты. 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Например, женская фигура олицетворяла богиню земли,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плодородия.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языческом искусстве древо жизни воплощало силу живой природы, оно изображало божественное древо, от которого зависело произрастание трав, хлебных злаков, деревьев и «рост» самого человека. 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Очень часто можно встретить сюжеты магических календарных обрядов, которые связанны с основными этапами сельскохозяйственных работ</a:t>
            </a:r>
            <a: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97259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944"/>
            <a:ext cx="4176464" cy="367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>
              <a:spcBef>
                <a:spcPts val="0"/>
              </a:spcBef>
            </a:pP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орнаменте Египта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декоре часто использовался цветок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лотос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 или лепестки лотоса — атрибут богини Исиды, символ божественной производящей силы природы, возрождающейся жизни, высокой нравственной чистоты, целомудрия, душевного и физического здоровья, а в заупокойном культе он считался магическим средством оживления усопших. Этот цветок олицетворяли с солнцем, а его лепестки — с солнечными лучами</a:t>
            </a:r>
            <a:r>
              <a:rPr lang="ru-RU" sz="2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.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Мотив лотоса получил широкое распространение в орнаментальных формах Древнего Востока (Китая, Японии, Индии).</a:t>
            </a:r>
            <a: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52936"/>
            <a:ext cx="374441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6108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</a:pP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орнаменте египтяне так же использовали изображение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алоэ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— это засухоустойчивое растение символизировало жизнь в потустороннем мире.  Из деревьев особо почитались финиковая и кокосовая пальмы, сикомора, акация, тамариск, терновник,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дерево Осириса,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тутовое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дерево -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они воплощали жизнеутверждающее начало, идею о вечно плодоносящем Древе жизни..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0648"/>
            <a:ext cx="3240360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92466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30824" cy="603468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Древней Греции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лавр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посвящен богу Аполлону 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служил символом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очищения от грехов.                                                                                      Священной лавровой ветвью обмахивали подлежащего очищению. Венками из лавра награждали победителей в музыкальных и гимнастических состязаниях.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Лавр служил символом славы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052736"/>
            <a:ext cx="3240359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86664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39256"/>
            <a:ext cx="6912768" cy="3370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Хмель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культурное растение, живописный вид которого способствовал широкому применению форм растения в орнаментике.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хмеля в соединении с колосьями использовалось в качестве украшения на предметах домашней утвари.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1" y="2357438"/>
            <a:ext cx="2376264" cy="28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84784"/>
            <a:ext cx="3168352" cy="230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32572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Виноградная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лоза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гроздья и ветви пользовались особым почитанием в античности и в средние века. В древнегреческой мифологии это атрибут бога Вакха, у христиан — в соединении с колосьями (хлеб и вино, означающие таинство причастия) — символ страданий Христа.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878497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28458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9144000" cy="486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-910649"/>
            <a:ext cx="84969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endParaRPr lang="ru-RU" dirty="0">
              <a:solidFill>
                <a:srgbClr val="000000"/>
              </a:solidFill>
              <a:latin typeface="Arial"/>
            </a:endParaRPr>
          </a:p>
          <a:p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endParaRPr lang="ru-RU" dirty="0">
              <a:solidFill>
                <a:srgbClr val="000000"/>
              </a:solidFill>
              <a:latin typeface="Arial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Символы в виде животных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можно увидеть на вышитых полотенцах и передниках</a:t>
            </a:r>
            <a:r>
              <a:rPr lang="ru-RU" i="1" dirty="0">
                <a:solidFill>
                  <a:srgbClr val="000000"/>
                </a:solidFill>
                <a:latin typeface="Arial"/>
              </a:rPr>
              <a:t>,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расписных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сундука</a:t>
            </a:r>
            <a:r>
              <a:rPr lang="ru-RU" i="1" dirty="0">
                <a:solidFill>
                  <a:srgbClr val="000000"/>
                </a:solidFill>
                <a:latin typeface="Arial"/>
              </a:rPr>
              <a:t>х 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, на резных и расписных прялках; на стенах древнерусских соборов и в украшениях изб</a:t>
            </a:r>
            <a:r>
              <a:rPr lang="ru-RU" i="1" dirty="0">
                <a:solidFill>
                  <a:srgbClr val="000000"/>
                </a:solidFill>
                <a:latin typeface="Arial"/>
              </a:rPr>
              <a:t>,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 в орнаментах буквиц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.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Древние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образы коня и птицы сохранились в народных игрушках и в посуде. В форме звериных или птичьих голов вырезались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навершия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для конских плеток и боевых луков. Стилизованные звери и птицы украшали гребни для волос, утварь и посуду. </a:t>
            </a: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24945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6632"/>
            <a:ext cx="5472607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136339"/>
            <a:ext cx="30963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народном декоративно-прикладном искусстве могла олицетворять ветер, облако, молнию, грозу, бурю и солнечный свет. В виде птиц вырезали ковши и солонки, вышитые птицы украшали женскую одежду 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Образ птицы широко вошел в фольклор практически всех народов мира.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37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-356651"/>
            <a:ext cx="8856984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00"/>
              </a:solidFill>
              <a:latin typeface="Helvetica"/>
            </a:endParaRPr>
          </a:p>
          <a:p>
            <a:endParaRPr lang="ru-RU" dirty="0">
              <a:solidFill>
                <a:srgbClr val="000000"/>
              </a:solidFill>
              <a:latin typeface="Helvetica"/>
            </a:endParaRPr>
          </a:p>
          <a:p>
            <a:endParaRPr lang="ru-RU" dirty="0" smtClean="0">
              <a:solidFill>
                <a:srgbClr val="000000"/>
              </a:solidFill>
              <a:latin typeface="Helvetica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Helvetica"/>
              </a:rPr>
              <a:t>	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Орнаменты сопровождают человека всю жизнь.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наложения орнамента является одним из направлений прикладного искусства. </a:t>
            </a: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виды, названия зависят от предназначения и использования в быту. Имеется немало методов нанесения орнамента: вышивкой, стежками, валянием, подбором цветов клювообразных орнаментов, потайным швом, кружевным шитьем</a:t>
            </a: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отрасли, где бы ни использовались такие методы, как плетение, вязание, строгание, шитье, черчение, крашение, инкрустация костью, серебрение, чеканка. </a:t>
            </a:r>
            <a:endParaRPr lang="ru-RU" sz="24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применяются в быту, в производстве, в строительстве, в области культуры, в архитектурном искусстве и играют важную роль в развитии мирового искусства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89516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189</Words>
  <Application>Microsoft Office PowerPoint</Application>
  <PresentationFormat>Экран (4:3)</PresentationFormat>
  <Paragraphs>38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 Орнаменты народов мира </vt:lpstr>
      <vt:lpstr>Орнамент - это декоративное украшение,  состоящее из ритмично повторяющихся элементов. </vt:lpstr>
      <vt:lpstr>  Часть художественных элементов, которые ритмично повторяются по всей длине и ширине орнамента, называют рапортом.</vt:lpstr>
      <vt:lpstr>Виды орнаментов:</vt:lpstr>
      <vt:lpstr> Растительный - состоит из растительных элементов </vt:lpstr>
      <vt:lpstr>Зооморфный орнамент состоит из изображений птиц, животных, рыб  ( реальных или мифических).</vt:lpstr>
      <vt:lpstr>Антропоморфный орнамент это стилизованные изображения силуэтов людей</vt:lpstr>
      <vt:lpstr>Игра «Блеф-клуб». </vt:lpstr>
      <vt:lpstr>Значение узоров и орнаментов</vt:lpstr>
      <vt:lpstr>     Сначала возник геометрический орнамент.  Он состоит из прямых или волнистых линий, кругов, клеток, крестов?  Эти мотивы украшают стенки глиняных сосудов первобытных людей, древнейшие изделия из камня, металла, дерева и кости.  Для древнего человека они были условными знаками, с помощью которых он мог выражать свое понятие о мире. Прямая горизонтальная линия  означала землю, волнистая – воду, крест – огонь, ромб,  круг или квадрат – солнце</vt:lpstr>
      <vt:lpstr> Кроме геометрического, в орнаменте Древней Руси, очень часто можно встретить различные древние языческие сюжеты.  Например, женская фигура олицетворяла богиню земли, плодородия. В языческом искусстве древо жизни воплощало силу живой природы, оно изображало божественное древо, от которого зависело произрастание трав, хлебных злаков, деревьев и «рост» самого человека.  Очень часто можно встретить сюжеты магических календарных обрядов, которые связанны с основными этапами сельскохозяйственных работ </vt:lpstr>
      <vt:lpstr>        В орнаменте Египта в декоре часто использовался цветок лотоса или лепестки лотоса — атрибут богини Исиды, символ божественной производящей силы природы, возрождающейся жизни, высокой нравственной чистоты, целомудрия, душевного и физического здоровья, а в заупокойном культе он считался магическим средством оживления усопших. Этот цветок олицетворяли с солнцем, а его лепестки — с солнечными лучами. Мотив лотоса получил широкое распространение в орнаментальных формах Древнего Востока (Китая, Японии, Индии). </vt:lpstr>
      <vt:lpstr>                   В орнаменте египтяне так же использовали изображение алоэ — это засухоустойчивое растение символизировало жизнь в потустороннем мире.  Из деревьев особо почитались финиковая и кокосовая пальмы, сикомора, акация, тамариск, терновник, дерево Осириса, тутовое дерево - они воплощали жизнеутверждающее начало, идею о вечно плодоносящем Древе жизни.. </vt:lpstr>
      <vt:lpstr>  В Древней Греции лавр был посвящен богу Аполлону и служил символом очищения от грехов.                                                                                      Священной лавровой ветвью обмахивали подлежащего очищению. Венками из лавра награждали победителей в музыкальных и гимнастических состязаниях.  Лавр служил символом славы</vt:lpstr>
      <vt:lpstr>Хмель — культурное растение, живописный вид которого способствовал широкому применению форм растения в орнаментике.  Изображение хмеля в соединении с колосьями использовалось в качестве украшения на предметах домашней утвари.</vt:lpstr>
      <vt:lpstr>  Виноградная лоза — гроздья и ветви пользовались особым почитанием в античности и в средние века. В древнегреческой мифологии это атрибут бога Вакха, у христиан — в соединении с колосьями (хлеб и вино, означающие таинство причастия) — символ страданий Христа.</vt:lpstr>
      <vt:lpstr>Слайд 17</vt:lpstr>
      <vt:lpstr>Слайд 18</vt:lpstr>
      <vt:lpstr>Слайд 19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Орнаменты народов мира</dc:title>
  <dc:creator>Пользователь Windows</dc:creator>
  <cp:lastModifiedBy>Admin</cp:lastModifiedBy>
  <cp:revision>35</cp:revision>
  <dcterms:created xsi:type="dcterms:W3CDTF">2017-06-17T16:20:04Z</dcterms:created>
  <dcterms:modified xsi:type="dcterms:W3CDTF">2020-05-16T08:10:32Z</dcterms:modified>
</cp:coreProperties>
</file>